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2.jpg" ContentType="image/png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72" r:id="rId3"/>
    <p:sldId id="283" r:id="rId4"/>
    <p:sldId id="277" r:id="rId5"/>
    <p:sldId id="278" r:id="rId6"/>
    <p:sldId id="284" r:id="rId7"/>
    <p:sldId id="269" r:id="rId8"/>
    <p:sldId id="268" r:id="rId9"/>
    <p:sldId id="261" r:id="rId10"/>
    <p:sldId id="280" r:id="rId11"/>
    <p:sldId id="263" r:id="rId12"/>
    <p:sldId id="275" r:id="rId13"/>
    <p:sldId id="285" r:id="rId14"/>
    <p:sldId id="270" r:id="rId15"/>
    <p:sldId id="271" r:id="rId16"/>
    <p:sldId id="276" r:id="rId17"/>
    <p:sldId id="274" r:id="rId18"/>
    <p:sldId id="282" r:id="rId19"/>
    <p:sldId id="258" r:id="rId20"/>
    <p:sldId id="259" r:id="rId21"/>
    <p:sldId id="260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1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8" autoAdjust="0"/>
    <p:restoredTop sz="94660"/>
  </p:normalViewPr>
  <p:slideViewPr>
    <p:cSldViewPr>
      <p:cViewPr varScale="1">
        <p:scale>
          <a:sx n="91" d="100"/>
          <a:sy n="91" d="100"/>
        </p:scale>
        <p:origin x="76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5227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33851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20835119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237204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3331027"/>
      </p:ext>
    </p:extLst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3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216"/>
            <a:ext cx="91440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 dirty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06038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1579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5187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04016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096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04424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972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>
    <p:push/>
  </p:transition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" y="-20538"/>
            <a:ext cx="4980825" cy="5164038"/>
          </a:xfrm>
          <a:prstGeom prst="rect">
            <a:avLst/>
          </a:prstGeom>
          <a:solidFill>
            <a:srgbClr val="A0A1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flor&#10;&#10;Descrição gerada automaticamente">
            <a:extLst>
              <a:ext uri="{FF2B5EF4-FFF2-40B4-BE49-F238E27FC236}">
                <a16:creationId xmlns:a16="http://schemas.microsoft.com/office/drawing/2014/main" id="{9F16BDED-EC94-416B-BA4D-13264F68E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5" y="225614"/>
            <a:ext cx="4650392" cy="465039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187624" y="394792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Nolgnite</a:t>
            </a:r>
            <a:endParaRPr lang="pt-BR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9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E6B27D07-4187-43D3-A74A-DB1D2F2F0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915566"/>
            <a:ext cx="8352000" cy="3932882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C8C06BD-F0B6-475E-ABE6-D5DF2A8A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4628"/>
            <a:ext cx="2123728" cy="88835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Backlog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75606"/>
            <a:ext cx="1090524" cy="13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6769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53F1555A-38BA-4B72-8ACD-68891C51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0744"/>
            <a:ext cx="9144000" cy="357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8664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D0603E4-0F70-4608-BFC5-43C4D52E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84"/>
          <a:stretch/>
        </p:blipFill>
        <p:spPr>
          <a:xfrm>
            <a:off x="123995" y="105256"/>
            <a:ext cx="8896010" cy="4914766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5201" r="5201" b="5199"/>
          <a:stretch/>
        </p:blipFill>
        <p:spPr>
          <a:xfrm>
            <a:off x="7812360" y="3867894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742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2C931AF-CB2A-4555-A947-8BF9732C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7494"/>
            <a:ext cx="961000" cy="601870"/>
          </a:xfrm>
        </p:spPr>
        <p:txBody>
          <a:bodyPr>
            <a:normAutofit fontScale="90000"/>
          </a:bodyPr>
          <a:lstStyle/>
          <a:p>
            <a:r>
              <a:rPr lang="pt-BR" dirty="0"/>
              <a:t>Site</a:t>
            </a: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A78C471-F5B4-4851-80A4-A4A8023A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919" r="92163">
                        <a14:foregroundMark x1="23948" y1="48000" x2="23948" y2="48000"/>
                        <a14:foregroundMark x1="15675" y1="72750" x2="18578" y2="73750"/>
                        <a14:foregroundMark x1="23948" y1="73250" x2="26996" y2="74750"/>
                        <a14:foregroundMark x1="30914" y1="72250" x2="34833" y2="73500"/>
                        <a14:foregroundMark x1="46154" y1="46500" x2="49927" y2="50500"/>
                        <a14:foregroundMark x1="56023" y1="49000" x2="58200" y2="50750"/>
                        <a14:foregroundMark x1="65602" y1="48500" x2="67489" y2="50750"/>
                        <a14:foregroundMark x1="76343" y1="67250" x2="76343" y2="67250"/>
                        <a14:foregroundMark x1="79826" y1="66000" x2="79826" y2="66000"/>
                        <a14:foregroundMark x1="85051" y1="65500" x2="85051" y2="65500"/>
                        <a14:foregroundMark x1="90566" y1="79500" x2="90566" y2="79500"/>
                        <a14:foregroundMark x1="92163" y1="81500" x2="92163" y2="81500"/>
                        <a14:foregroundMark x1="8853" y1="50250" x2="8853" y2="50250"/>
                        <a14:foregroundMark x1="15820" y1="51500" x2="15820" y2="51500"/>
                        <a14:foregroundMark x1="41655" y1="17250" x2="41655" y2="17250"/>
                        <a14:foregroundMark x1="29753" y1="86250" x2="29753" y2="86250"/>
                        <a14:foregroundMark x1="42090" y1="85500" x2="42090" y2="85500"/>
                        <a14:foregroundMark x1="43832" y1="85500" x2="43832" y2="85500"/>
                        <a14:foregroundMark x1="44557" y1="85250" x2="44557" y2="85250"/>
                        <a14:foregroundMark x1="4790" y1="85500" x2="4790" y2="85500"/>
                        <a14:foregroundMark x1="3919" y1="85250" x2="3919" y2="85250"/>
                        <a14:foregroundMark x1="54136" y1="70000" x2="54136" y2="70000"/>
                        <a14:backgroundMark x1="13208" y1="23750" x2="13208" y2="23750"/>
                        <a14:backgroundMark x1="14224" y1="25000" x2="11611" y2="23000"/>
                        <a14:backgroundMark x1="14659" y1="28750" x2="12192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9645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00E76-E715-4BDF-BAFD-B7D4B4EF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19" y="99224"/>
            <a:ext cx="2195736" cy="888350"/>
          </a:xfrm>
        </p:spPr>
        <p:txBody>
          <a:bodyPr>
            <a:normAutofit fontScale="90000"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Analytics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B7718A-A037-4D76-AA4E-955FDBFB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44" y="915566"/>
            <a:ext cx="8630911" cy="3185084"/>
          </a:xfrm>
        </p:spPr>
      </p:pic>
    </p:spTree>
    <p:extLst>
      <p:ext uri="{BB962C8B-B14F-4D97-AF65-F5344CB8AC3E}">
        <p14:creationId xmlns:p14="http://schemas.microsoft.com/office/powerpoint/2010/main" val="354234361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84251-ADEC-44D7-8785-69EADC87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63" y="89400"/>
            <a:ext cx="1168050" cy="826166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MER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EC8A1DF-3054-4328-90A1-775DDF6E85DD}"/>
              </a:ext>
            </a:extLst>
          </p:cNvPr>
          <p:cNvSpPr/>
          <p:nvPr/>
        </p:nvSpPr>
        <p:spPr>
          <a:xfrm>
            <a:off x="467544" y="915566"/>
            <a:ext cx="8352000" cy="392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2F58C714-6219-4C68-B968-FF59DC192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88" y="1059582"/>
            <a:ext cx="7196820" cy="3672408"/>
          </a:xfrm>
        </p:spPr>
      </p:pic>
    </p:spTree>
    <p:extLst>
      <p:ext uri="{BB962C8B-B14F-4D97-AF65-F5344CB8AC3E}">
        <p14:creationId xmlns:p14="http://schemas.microsoft.com/office/powerpoint/2010/main" val="303876480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9869-06D9-4C22-BC60-D3E8DD44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48" y="2633"/>
            <a:ext cx="3665658" cy="72764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Planilha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de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riscos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B16E902-4C8A-463D-927E-4EA8B5B21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048" y="727642"/>
            <a:ext cx="8363904" cy="4137199"/>
          </a:xfrm>
        </p:spPr>
      </p:pic>
    </p:spTree>
    <p:extLst>
      <p:ext uri="{BB962C8B-B14F-4D97-AF65-F5344CB8AC3E}">
        <p14:creationId xmlns:p14="http://schemas.microsoft.com/office/powerpoint/2010/main" val="42133365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B0171-05B0-453F-BB90-9328B24B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55224"/>
            <a:ext cx="4104456" cy="87811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Arquivos no</a:t>
            </a:r>
            <a:r>
              <a:rPr lang="pt-BR" dirty="0"/>
              <a:t> </a:t>
            </a:r>
            <a:r>
              <a:rPr lang="pt-BR" dirty="0" err="1" smtClean="0">
                <a:solidFill>
                  <a:schemeClr val="bg1"/>
                </a:solidFill>
              </a:rPr>
              <a:t>Github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 descr="Uma imagem contendo brinquedo, lego, mesa, esqui&#10;&#10;Descrição gerada automaticamente">
            <a:extLst>
              <a:ext uri="{FF2B5EF4-FFF2-40B4-BE49-F238E27FC236}">
                <a16:creationId xmlns:a16="http://schemas.microsoft.com/office/drawing/2014/main" id="{20BE3252-AE5E-4F10-B961-BA219110D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331"/>
            <a:ext cx="9144000" cy="4230216"/>
          </a:xfr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953080"/>
            <a:ext cx="943392" cy="12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765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Uma imagem contendo Diagrama&#10;&#10;Descrição gerada automaticamente">
            <a:extLst>
              <a:ext uri="{FF2B5EF4-FFF2-40B4-BE49-F238E27FC236}">
                <a16:creationId xmlns:a16="http://schemas.microsoft.com/office/drawing/2014/main" id="{7F8B6323-6012-44A7-B7CD-F8BBF0C0E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" b="11824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4532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4115" y="70776"/>
            <a:ext cx="8679898" cy="5431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4584053" y="1119115"/>
            <a:ext cx="392362" cy="393521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3954988" y="1172014"/>
            <a:ext cx="392360" cy="287720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4585617" y="3390155"/>
            <a:ext cx="234850" cy="530924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7189301" y="2740919"/>
            <a:ext cx="169248" cy="377049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3950270" y="3481432"/>
            <a:ext cx="348370" cy="34837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5809057" y="2731880"/>
            <a:ext cx="345584" cy="340042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8297776" y="2700425"/>
            <a:ext cx="348370" cy="34735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5213119" y="1139038"/>
            <a:ext cx="353675" cy="35367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5803264" y="1139036"/>
            <a:ext cx="354146" cy="353676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5107446" y="3464238"/>
            <a:ext cx="384887" cy="382757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8278844" y="1895824"/>
            <a:ext cx="386232" cy="387188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394019" y="1102959"/>
            <a:ext cx="425550" cy="42583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7056414" y="1068226"/>
            <a:ext cx="354976" cy="495296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5779309" y="3450719"/>
            <a:ext cx="289343" cy="409794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3313872" y="4101888"/>
            <a:ext cx="307299" cy="584412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6402647" y="2658849"/>
            <a:ext cx="449073" cy="486106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6983298" y="1907950"/>
            <a:ext cx="289999" cy="32747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5225206" y="2690456"/>
            <a:ext cx="354362" cy="422889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3270168" y="1110645"/>
            <a:ext cx="448115" cy="410459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6400652" y="1886990"/>
            <a:ext cx="279127" cy="369393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7634696" y="2717591"/>
            <a:ext cx="368619" cy="36861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3993162" y="1903683"/>
            <a:ext cx="397383" cy="336011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5893662" y="1895629"/>
            <a:ext cx="203471" cy="352121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4694064" y="1925382"/>
            <a:ext cx="368291" cy="292615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5365873" y="1914017"/>
            <a:ext cx="224270" cy="315343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4439959" y="4151504"/>
            <a:ext cx="384479" cy="485182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3308530" y="1853727"/>
            <a:ext cx="381115" cy="38747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4603152" y="2725655"/>
            <a:ext cx="411510" cy="352491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3891165" y="4114458"/>
            <a:ext cx="282411" cy="559276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5712781" y="4184119"/>
            <a:ext cx="419951" cy="41995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7620466" y="4184119"/>
            <a:ext cx="419951" cy="41995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6351746" y="4186423"/>
            <a:ext cx="415344" cy="4153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8259432" y="4181568"/>
            <a:ext cx="425054" cy="42505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6986106" y="4186423"/>
            <a:ext cx="415344" cy="41534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3994273" y="2640113"/>
            <a:ext cx="292043" cy="52357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3300881" y="2658936"/>
            <a:ext cx="395501" cy="37022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5234271" y="4107361"/>
            <a:ext cx="143041" cy="573467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3282177" y="3460063"/>
            <a:ext cx="381115" cy="38111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7576815" y="1915580"/>
            <a:ext cx="378475" cy="31221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7595020" y="1154511"/>
            <a:ext cx="413882" cy="4095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8199615" y="1154561"/>
            <a:ext cx="408433" cy="4102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7022605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6366323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7678886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8335167" y="3433520"/>
            <a:ext cx="358611" cy="426993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Conteúdo 31">
            <a:extLst>
              <a:ext uri="{FF2B5EF4-FFF2-40B4-BE49-F238E27FC236}">
                <a16:creationId xmlns:a16="http://schemas.microsoft.com/office/drawing/2014/main" id="{59669B55-5767-4A57-BE53-D65746482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72" y="1176143"/>
            <a:ext cx="3448115" cy="2586086"/>
          </a:xfrm>
        </p:spPr>
      </p:pic>
      <p:pic>
        <p:nvPicPr>
          <p:cNvPr id="3" name="Espaço Reservado para Conteúdo 4" descr="Homem com óculos de grau&#10;&#10;Descrição gerada automaticamente">
            <a:extLst>
              <a:ext uri="{FF2B5EF4-FFF2-40B4-BE49-F238E27FC236}">
                <a16:creationId xmlns:a16="http://schemas.microsoft.com/office/drawing/2014/main" id="{277479AD-3DCC-47B3-B2B9-712A596C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619213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m 3" descr="Homem de óculos posando sorrindo para foto&#10;&#10;Descrição gerada automaticamente">
            <a:extLst>
              <a:ext uri="{FF2B5EF4-FFF2-40B4-BE49-F238E27FC236}">
                <a16:creationId xmlns:a16="http://schemas.microsoft.com/office/drawing/2014/main" id="{FC9180E5-B066-4A91-BD81-12C2E6371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27534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Homem com óculos de sol&#10;&#10;Descrição gerada automaticamente">
            <a:extLst>
              <a:ext uri="{FF2B5EF4-FFF2-40B4-BE49-F238E27FC236}">
                <a16:creationId xmlns:a16="http://schemas.microsoft.com/office/drawing/2014/main" id="{9A9B661B-D341-44BA-9A63-93849AD24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96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 descr="Uma imagem contendo pessoa, ao ar livre, vestindo, homem&#10;&#10;Descrição gerada automaticamente">
            <a:extLst>
              <a:ext uri="{FF2B5EF4-FFF2-40B4-BE49-F238E27FC236}">
                <a16:creationId xmlns:a16="http://schemas.microsoft.com/office/drawing/2014/main" id="{A67F60C2-8F3E-4145-8B75-FDABC9176D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9" descr="Mulher com cabelo rosa&#10;&#10;Descrição gerada automaticamente">
            <a:extLst>
              <a:ext uri="{FF2B5EF4-FFF2-40B4-BE49-F238E27FC236}">
                <a16:creationId xmlns:a16="http://schemas.microsoft.com/office/drawing/2014/main" id="{998D99C0-306E-4324-A45C-43D3F9C35D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 descr="Pessoa posando para foto&#10;&#10;Descrição gerada automaticamente">
            <a:extLst>
              <a:ext uri="{FF2B5EF4-FFF2-40B4-BE49-F238E27FC236}">
                <a16:creationId xmlns:a16="http://schemas.microsoft.com/office/drawing/2014/main" id="{DB0C52BD-602C-431E-B692-CB99291782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32" y="547956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32EECD-2362-42A0-8ABB-1774C7B0083C}"/>
              </a:ext>
            </a:extLst>
          </p:cNvPr>
          <p:cNvSpPr txBox="1"/>
          <p:nvPr/>
        </p:nvSpPr>
        <p:spPr>
          <a:xfrm>
            <a:off x="180714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Bruno Teixeira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805A2D3-280D-46A0-AAA1-26EEFB89F62B}"/>
              </a:ext>
            </a:extLst>
          </p:cNvPr>
          <p:cNvSpPr txBox="1"/>
          <p:nvPr/>
        </p:nvSpPr>
        <p:spPr>
          <a:xfrm>
            <a:off x="2041937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Gabriel Dias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C16B645-4141-4BC1-828F-9C5F97F7E74F}"/>
              </a:ext>
            </a:extLst>
          </p:cNvPr>
          <p:cNvSpPr txBox="1"/>
          <p:nvPr/>
        </p:nvSpPr>
        <p:spPr>
          <a:xfrm>
            <a:off x="3687996" y="2278682"/>
            <a:ext cx="1820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Gustavo Cassimiro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B5E3C7B-9D9B-49EA-87B8-F60E2FEEF38C}"/>
              </a:ext>
            </a:extLst>
          </p:cNvPr>
          <p:cNvSpPr txBox="1"/>
          <p:nvPr/>
        </p:nvSpPr>
        <p:spPr>
          <a:xfrm>
            <a:off x="18213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Ju Souza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ECB4ACA-EE34-470A-922D-A77CC9EE26A6}"/>
              </a:ext>
            </a:extLst>
          </p:cNvPr>
          <p:cNvSpPr txBox="1"/>
          <p:nvPr/>
        </p:nvSpPr>
        <p:spPr>
          <a:xfrm>
            <a:off x="3781362" y="4623764"/>
            <a:ext cx="17267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Mathias Souza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8D81DB5-91CB-4BA9-A87D-7BE5C4556209}"/>
              </a:ext>
            </a:extLst>
          </p:cNvPr>
          <p:cNvSpPr txBox="1"/>
          <p:nvPr/>
        </p:nvSpPr>
        <p:spPr>
          <a:xfrm>
            <a:off x="193274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Karla Pinheiro</a:t>
            </a:r>
          </a:p>
        </p:txBody>
      </p:sp>
    </p:spTree>
    <p:extLst>
      <p:ext uri="{BB962C8B-B14F-4D97-AF65-F5344CB8AC3E}">
        <p14:creationId xmlns:p14="http://schemas.microsoft.com/office/powerpoint/2010/main" val="359675097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3323145" y="1057922"/>
            <a:ext cx="397601" cy="397359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3958502" y="1091138"/>
            <a:ext cx="397359" cy="330927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5246575" y="1080013"/>
            <a:ext cx="353180" cy="353180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4586990" y="1088828"/>
            <a:ext cx="397359" cy="335547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5880567" y="1856358"/>
            <a:ext cx="384658" cy="328295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6420607" y="1083113"/>
            <a:ext cx="464330" cy="346977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7708072" y="1154838"/>
            <a:ext cx="397359" cy="203528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5927108" y="1074186"/>
            <a:ext cx="291575" cy="36483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7095227" y="1074949"/>
            <a:ext cx="364990" cy="363305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8385402" y="1114467"/>
            <a:ext cx="213518" cy="284272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6530620" y="1821826"/>
            <a:ext cx="244301" cy="397359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7214011" y="1821826"/>
            <a:ext cx="127421" cy="397359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4597476" y="1812547"/>
            <a:ext cx="376393" cy="415916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5225481" y="1821804"/>
            <a:ext cx="395364" cy="397403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3968986" y="1812547"/>
            <a:ext cx="376393" cy="415916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3353290" y="1835116"/>
            <a:ext cx="337313" cy="37077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7700735" y="1821826"/>
            <a:ext cx="412034" cy="397359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3382207" y="2678255"/>
            <a:ext cx="279476" cy="397359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8293481" y="1821826"/>
            <a:ext cx="397359" cy="39735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3981271" y="2678255"/>
            <a:ext cx="351821" cy="397359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5884909" y="2691372"/>
            <a:ext cx="375974" cy="368630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5236536" y="2719648"/>
            <a:ext cx="373253" cy="314575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4599043" y="2691945"/>
            <a:ext cx="373253" cy="369979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6479294" y="2692382"/>
            <a:ext cx="346953" cy="369105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724712" y="3466491"/>
            <a:ext cx="121917" cy="476831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8367289" y="2678255"/>
            <a:ext cx="249743" cy="397359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7079041" y="2678255"/>
            <a:ext cx="397359" cy="39735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7708342" y="2678255"/>
            <a:ext cx="396818" cy="397359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3973951" y="3506226"/>
            <a:ext cx="366464" cy="397359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6532732" y="3494484"/>
            <a:ext cx="240079" cy="390638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5233452" y="3598633"/>
            <a:ext cx="379424" cy="21254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8296245" y="3525067"/>
            <a:ext cx="391831" cy="39243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7082052" y="4221169"/>
            <a:ext cx="406175" cy="38252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5921312" y="3553489"/>
            <a:ext cx="303165" cy="302837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7079041" y="3603835"/>
            <a:ext cx="397359" cy="202144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7722617" y="3506226"/>
            <a:ext cx="368271" cy="397359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3358006" y="3506226"/>
            <a:ext cx="327881" cy="397359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3962457" y="4226067"/>
            <a:ext cx="389449" cy="389449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3331254" y="4254115"/>
            <a:ext cx="389492" cy="389449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5228439" y="4226067"/>
            <a:ext cx="389449" cy="389449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4590947" y="4226067"/>
            <a:ext cx="389449" cy="389449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5877478" y="4218156"/>
            <a:ext cx="390836" cy="397359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6469577" y="4245523"/>
            <a:ext cx="366387" cy="36999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8316735" y="4218156"/>
            <a:ext cx="408255" cy="397359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7769397" y="4218956"/>
            <a:ext cx="319660" cy="40305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5903951" y="3457680"/>
            <a:ext cx="165527" cy="515483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6326655" y="3517196"/>
            <a:ext cx="397100" cy="39645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3269481" y="2725779"/>
            <a:ext cx="333112" cy="39715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7106351" y="2706411"/>
            <a:ext cx="364662" cy="43588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7578705" y="3560670"/>
            <a:ext cx="383494" cy="309508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7689204" y="2731417"/>
            <a:ext cx="385879" cy="3858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8248663" y="4239579"/>
            <a:ext cx="402320" cy="429973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8229704" y="1980614"/>
            <a:ext cx="440235" cy="32262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7090564" y="4240644"/>
            <a:ext cx="422493" cy="427846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7656683" y="1151241"/>
            <a:ext cx="434900" cy="3693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3184726" y="3499596"/>
            <a:ext cx="431652" cy="43165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6574769" y="2730455"/>
            <a:ext cx="313393" cy="387803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3873555" y="3531687"/>
            <a:ext cx="439602" cy="36747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6237342" y="1161560"/>
            <a:ext cx="453986" cy="34872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6943223" y="1136760"/>
            <a:ext cx="461562" cy="3983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8343480" y="1104066"/>
            <a:ext cx="212685" cy="46371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4570335" y="3563750"/>
            <a:ext cx="461562" cy="30334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3852804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4533295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5213787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5894277" y="2813018"/>
            <a:ext cx="462302" cy="222675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8293270" y="2767802"/>
            <a:ext cx="313106" cy="313107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4330203" y="1908477"/>
            <a:ext cx="463131" cy="466901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5050087" y="1908081"/>
            <a:ext cx="363695" cy="467691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5577238" y="1131820"/>
            <a:ext cx="408206" cy="408206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7726470" y="4263814"/>
            <a:ext cx="308780" cy="381506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3181747" y="4304987"/>
            <a:ext cx="508577" cy="299157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6498773" y="4263595"/>
            <a:ext cx="378379" cy="381941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4472380" y="4287356"/>
            <a:ext cx="518912" cy="334419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5204705" y="4240036"/>
            <a:ext cx="434905" cy="429062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3903737" y="4274160"/>
            <a:ext cx="355230" cy="36081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5853023" y="4237119"/>
            <a:ext cx="432337" cy="434894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3341797" y="1087722"/>
            <a:ext cx="188477" cy="4964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3782170" y="1085430"/>
            <a:ext cx="234852" cy="50098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4268920" y="1154956"/>
            <a:ext cx="380746" cy="391286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4926302" y="1126408"/>
            <a:ext cx="399039" cy="407818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5670533" y="1953438"/>
            <a:ext cx="380970" cy="37697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3811348" y="1952595"/>
            <a:ext cx="262105" cy="378663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6308254" y="1952595"/>
            <a:ext cx="341969" cy="378663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7598204" y="1949811"/>
            <a:ext cx="374748" cy="38423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8219376" y="3559330"/>
            <a:ext cx="460894" cy="31218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3317475" y="1851413"/>
            <a:ext cx="237122" cy="58102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6906975" y="1970174"/>
            <a:ext cx="434480" cy="3435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5289076" y="3535078"/>
            <a:ext cx="357698" cy="36068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6980931" y="3510550"/>
            <a:ext cx="340596" cy="409743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or do sol, neve, edifício, sol&#10;&#10;Descrição gerada automaticamente">
            <a:extLst>
              <a:ext uri="{FF2B5EF4-FFF2-40B4-BE49-F238E27FC236}">
                <a16:creationId xmlns:a16="http://schemas.microsoft.com/office/drawing/2014/main" id="{39C339D5-022D-4CB3-BD4A-58B0E74E4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5" y="543512"/>
            <a:ext cx="7794000" cy="3763313"/>
          </a:xfrm>
          <a:prstGeom prst="rect">
            <a:avLst/>
          </a:prstGeom>
        </p:spPr>
      </p:pic>
      <p:pic>
        <p:nvPicPr>
          <p:cNvPr id="5" name="Imagem 4" descr="Árvore sem folhas&#10;&#10;Descrição gerada automaticamente">
            <a:extLst>
              <a:ext uri="{FF2B5EF4-FFF2-40B4-BE49-F238E27FC236}">
                <a16:creationId xmlns:a16="http://schemas.microsoft.com/office/drawing/2014/main" id="{70B7D1B3-0662-4E33-8838-68FE125D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4" y="589663"/>
            <a:ext cx="7792991" cy="377941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962043D-34D6-4ED6-A579-CB4250C81330}"/>
              </a:ext>
            </a:extLst>
          </p:cNvPr>
          <p:cNvSpPr/>
          <p:nvPr/>
        </p:nvSpPr>
        <p:spPr>
          <a:xfrm>
            <a:off x="675504" y="554284"/>
            <a:ext cx="7792991" cy="9084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9220735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3CCA5E6-25B8-4521-A65D-B476B4E15F88}"/>
              </a:ext>
            </a:extLst>
          </p:cNvPr>
          <p:cNvSpPr/>
          <p:nvPr/>
        </p:nvSpPr>
        <p:spPr>
          <a:xfrm>
            <a:off x="2519772" y="170126"/>
            <a:ext cx="4104456" cy="80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 que isso afeta ?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13F965D-9EE4-49C7-A4E9-EF6E40CEE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02" y="1538989"/>
            <a:ext cx="2477721" cy="1548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02" y="3435846"/>
            <a:ext cx="2477721" cy="123886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11560" y="2180351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fogo também acaba levando para dentro das residências, cobras, escorpiões, aranhas, ratos, entre outras espécies que</a:t>
            </a:r>
          </a:p>
          <a:p>
            <a:pPr algn="just"/>
            <a:r>
              <a:rPr lang="pt-BR" dirty="0"/>
              <a:t>estão fora do seu habitat natural, assim podendo causar acidentes aos seres humanos”, explica o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biólogo</a:t>
            </a:r>
            <a:r>
              <a:rPr lang="pt-BR" dirty="0"/>
              <a:t>, </a:t>
            </a:r>
            <a:r>
              <a:rPr lang="pt-BR" b="1" dirty="0"/>
              <a:t>Marcelo Barbosa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835696" y="1707654"/>
            <a:ext cx="19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Fauna e Flora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3723502" y="1691107"/>
            <a:ext cx="385879" cy="3858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1156124" y="1710420"/>
            <a:ext cx="397601" cy="397359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348177557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C564BB-3056-4CDF-8A39-AA0AB32DABCE}"/>
              </a:ext>
            </a:extLst>
          </p:cNvPr>
          <p:cNvSpPr txBox="1"/>
          <p:nvPr/>
        </p:nvSpPr>
        <p:spPr>
          <a:xfrm>
            <a:off x="5490394" y="1372089"/>
            <a:ext cx="3627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impactos gerados pelos </a:t>
            </a:r>
          </a:p>
          <a:p>
            <a:r>
              <a:rPr lang="pt-BR" dirty="0"/>
              <a:t>incêndios como perda de </a:t>
            </a:r>
          </a:p>
          <a:p>
            <a:r>
              <a:rPr lang="pt-BR" dirty="0"/>
              <a:t>nutrientes no solo, perda de</a:t>
            </a:r>
          </a:p>
          <a:p>
            <a:r>
              <a:rPr lang="pt-BR" dirty="0"/>
              <a:t>alimentos e matérias primas, e a poluição da água causam </a:t>
            </a:r>
          </a:p>
          <a:p>
            <a:r>
              <a:rPr lang="pt-BR" dirty="0"/>
              <a:t>grandes impactos </a:t>
            </a:r>
          </a:p>
          <a:p>
            <a:r>
              <a:rPr lang="pt-BR" dirty="0"/>
              <a:t>econômicos na sociedade </a:t>
            </a:r>
          </a:p>
          <a:p>
            <a:r>
              <a:rPr lang="pt-BR" dirty="0"/>
              <a:t>atingida pelo incêndio.</a:t>
            </a:r>
          </a:p>
          <a:p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A2C634A-E311-4DF9-A50B-CE88119E3E93}"/>
              </a:ext>
            </a:extLst>
          </p:cNvPr>
          <p:cNvSpPr txBox="1"/>
          <p:nvPr/>
        </p:nvSpPr>
        <p:spPr>
          <a:xfrm>
            <a:off x="5516504" y="450495"/>
            <a:ext cx="156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ECONOMIA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9527D4DD-80F1-46C5-ABE2-264EA06D7838}"/>
              </a:ext>
            </a:extLst>
          </p:cNvPr>
          <p:cNvSpPr/>
          <p:nvPr/>
        </p:nvSpPr>
        <p:spPr>
          <a:xfrm rot="5400000">
            <a:off x="7060877" y="281508"/>
            <a:ext cx="607422" cy="576064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pic>
        <p:nvPicPr>
          <p:cNvPr id="26" name="Imagem 25" descr="Uma imagem contendo pare, menina, placa, foto&#10;&#10;Descrição gerada automaticamente">
            <a:extLst>
              <a:ext uri="{FF2B5EF4-FFF2-40B4-BE49-F238E27FC236}">
                <a16:creationId xmlns:a16="http://schemas.microsoft.com/office/drawing/2014/main" id="{A365F031-208F-4DD5-9A59-5BC0A65EC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1509"/>
            <a:ext cx="5082218" cy="312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17726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94E7BCB-4622-43E4-9A8B-C3BC60776FAC}"/>
              </a:ext>
            </a:extLst>
          </p:cNvPr>
          <p:cNvSpPr txBox="1">
            <a:spLocks/>
          </p:cNvSpPr>
          <p:nvPr/>
        </p:nvSpPr>
        <p:spPr>
          <a:xfrm>
            <a:off x="5598460" y="1337969"/>
            <a:ext cx="3065480" cy="2166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 latinLnBrk="0">
              <a:lnSpc>
                <a:spcPct val="90000"/>
              </a:lnSpc>
              <a:spcAft>
                <a:spcPts val="600"/>
              </a:spcAft>
            </a:pPr>
            <a:r>
              <a:rPr lang="en-US" sz="4100">
                <a:latin typeface="+mj-lt"/>
                <a:cs typeface="+mj-cs"/>
              </a:rPr>
              <a:t>Solução proposta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51435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DAAF091F-1EDB-472E-8F8B-560B40B5C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3" b="-3"/>
          <a:stretch/>
        </p:blipFill>
        <p:spPr>
          <a:xfrm>
            <a:off x="20" y="10"/>
            <a:ext cx="5271352" cy="51434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369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7F650-AC79-43B1-A482-981A081A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24" y="0"/>
            <a:ext cx="4355976" cy="88835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Solução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3F2AA5-8C8D-44E6-82FD-533BB6DD77F2}"/>
              </a:ext>
            </a:extLst>
          </p:cNvPr>
          <p:cNvSpPr txBox="1"/>
          <p:nvPr/>
        </p:nvSpPr>
        <p:spPr>
          <a:xfrm>
            <a:off x="224332" y="888350"/>
            <a:ext cx="88121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NoIgnite</a:t>
            </a:r>
            <a:r>
              <a:rPr lang="pt-BR" dirty="0"/>
              <a:t> utilizará de sensores de temperatura e umidade para monitorar o </a:t>
            </a:r>
          </a:p>
          <a:p>
            <a:r>
              <a:rPr lang="pt-BR" dirty="0"/>
              <a:t>ambiente florestal, </a:t>
            </a:r>
          </a:p>
          <a:p>
            <a:r>
              <a:rPr lang="pt-BR" dirty="0"/>
              <a:t>a fim de evitar incêndios. Utilizando um modelo Arduino para monitorar uma </a:t>
            </a:r>
          </a:p>
          <a:p>
            <a:r>
              <a:rPr lang="pt-BR" dirty="0"/>
              <a:t>interface gráfica via browser,</a:t>
            </a:r>
          </a:p>
          <a:p>
            <a:r>
              <a:rPr lang="pt-BR" dirty="0"/>
              <a:t>o cliente poderá visualizar gráficos analíticos dos dados monitorados em sua </a:t>
            </a:r>
          </a:p>
          <a:p>
            <a:r>
              <a:rPr lang="pt-BR" dirty="0"/>
              <a:t>reserva.</a:t>
            </a:r>
          </a:p>
          <a:p>
            <a:r>
              <a:rPr lang="pt-BR" dirty="0"/>
              <a:t>Priorizando a utilização do usuário, resolvemos por fazer uma página simples e </a:t>
            </a:r>
          </a:p>
          <a:p>
            <a:r>
              <a:rPr lang="pt-BR" dirty="0"/>
              <a:t>intuitiva para ele, </a:t>
            </a:r>
          </a:p>
          <a:p>
            <a:r>
              <a:rPr lang="pt-BR" dirty="0"/>
              <a:t>podendo facilmente acessar os pontos de interesse, assim como uma dashboard </a:t>
            </a:r>
          </a:p>
          <a:p>
            <a:r>
              <a:rPr lang="pt-BR" dirty="0"/>
              <a:t>visualmente simples e dinâmica.</a:t>
            </a:r>
          </a:p>
          <a:p>
            <a:r>
              <a:rPr lang="pt-BR" dirty="0"/>
              <a:t>Utilizando majoritariamente HTML, JS e CSS, junto do Node.js, fizemos uma </a:t>
            </a:r>
          </a:p>
          <a:p>
            <a:r>
              <a:rPr lang="pt-BR" dirty="0"/>
              <a:t>página com login,</a:t>
            </a:r>
          </a:p>
          <a:p>
            <a:r>
              <a:rPr lang="pt-BR" dirty="0"/>
              <a:t>cadastro e uma calculadora financeira integrada.</a:t>
            </a:r>
          </a:p>
        </p:txBody>
      </p:sp>
    </p:spTree>
    <p:extLst>
      <p:ext uri="{BB962C8B-B14F-4D97-AF65-F5344CB8AC3E}">
        <p14:creationId xmlns:p14="http://schemas.microsoft.com/office/powerpoint/2010/main" val="368710525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56163D5-F39F-4917-A55E-137E97D9A6A3}"/>
              </a:ext>
            </a:extLst>
          </p:cNvPr>
          <p:cNvSpPr txBox="1">
            <a:spLocks/>
          </p:cNvSpPr>
          <p:nvPr/>
        </p:nvSpPr>
        <p:spPr>
          <a:xfrm>
            <a:off x="251520" y="123478"/>
            <a:ext cx="1550559" cy="775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HLD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9448"/>
            <a:ext cx="6768752" cy="436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78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714DE-CD82-465B-8F14-EA762A0B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96" y="85432"/>
            <a:ext cx="1163943" cy="8301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086F17-538A-4C0E-85B1-B4663DF8A02C}"/>
              </a:ext>
            </a:extLst>
          </p:cNvPr>
          <p:cNvSpPr/>
          <p:nvPr/>
        </p:nvSpPr>
        <p:spPr>
          <a:xfrm>
            <a:off x="408696" y="915566"/>
            <a:ext cx="8351584" cy="39286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F672E6C-3850-406B-BBAC-632275E23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0" y="986451"/>
            <a:ext cx="6732240" cy="37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20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237</Words>
  <Application>Microsoft Office PowerPoint</Application>
  <PresentationFormat>Apresentação na tela (16:9)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맑은 고딕</vt:lpstr>
      <vt:lpstr>Algerian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 proposta</vt:lpstr>
      <vt:lpstr>Apresentação do PowerPoint</vt:lpstr>
      <vt:lpstr>LLD</vt:lpstr>
      <vt:lpstr>Backlog</vt:lpstr>
      <vt:lpstr>Apresentação do PowerPoint</vt:lpstr>
      <vt:lpstr>Apresentação do PowerPoint</vt:lpstr>
      <vt:lpstr>Site</vt:lpstr>
      <vt:lpstr>Analytics</vt:lpstr>
      <vt:lpstr>MER</vt:lpstr>
      <vt:lpstr>Planilha de riscos</vt:lpstr>
      <vt:lpstr>Arquivos no Github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Dias</dc:creator>
  <cp:lastModifiedBy>Karla Moncayo .</cp:lastModifiedBy>
  <cp:revision>7</cp:revision>
  <dcterms:created xsi:type="dcterms:W3CDTF">2020-10-28T15:41:37Z</dcterms:created>
  <dcterms:modified xsi:type="dcterms:W3CDTF">2020-10-29T16:57:20Z</dcterms:modified>
</cp:coreProperties>
</file>